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3" r:id="rId4"/>
    <p:sldId id="257" r:id="rId5"/>
    <p:sldId id="258" r:id="rId6"/>
    <p:sldId id="260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DAAC264-78CB-4678-883E-3D98136C966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8FC941E-2A14-452A-963B-EC561763E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Best way To Recruit!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228600"/>
            <a:ext cx="80772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“CKI OR GO HOME!”</a:t>
            </a:r>
          </a:p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 </a:t>
            </a:r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–</a:t>
            </a:r>
            <a:r>
              <a:rPr lang="en-US" sz="2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Jafar</a:t>
            </a:r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 </a:t>
            </a:r>
            <a:r>
              <a:rPr lang="en-US" sz="2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Malaka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entury Gothic" pitchFamily="34" charset="0"/>
            </a:endParaRPr>
          </a:p>
        </p:txBody>
      </p:sp>
      <p:pic>
        <p:nvPicPr>
          <p:cNvPr id="6" name="Picture 5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8768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76750" y="6211888"/>
            <a:ext cx="4667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kern="0" dirty="0" smtClean="0">
                <a:solidFill>
                  <a:schemeClr val="bg1"/>
                </a:solidFill>
                <a:latin typeface="Century Gothic" pitchFamily="34" charset="0"/>
              </a:rPr>
              <a:t>2012-2013 CDCKI Membership Development and Education Committee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Keep in Mind To…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Smile! </a:t>
            </a:r>
          </a:p>
          <a:p>
            <a:r>
              <a:rPr lang="en-US" dirty="0" smtClean="0">
                <a:latin typeface="Century Gothic" pitchFamily="34" charset="0"/>
              </a:rPr>
              <a:t>Be friendly </a:t>
            </a:r>
            <a:r>
              <a:rPr lang="en-US" dirty="0" smtClean="0">
                <a:latin typeface="Century Gothic" pitchFamily="34" charset="0"/>
                <a:sym typeface="Wingdings" pitchFamily="2" charset="2"/>
              </a:rPr>
              <a:t></a:t>
            </a:r>
          </a:p>
          <a:p>
            <a:r>
              <a:rPr lang="en-US" dirty="0" smtClean="0">
                <a:latin typeface="Century Gothic" pitchFamily="34" charset="0"/>
                <a:sym typeface="Wingdings" pitchFamily="2" charset="2"/>
              </a:rPr>
              <a:t>Be excited</a:t>
            </a:r>
          </a:p>
          <a:p>
            <a:r>
              <a:rPr lang="en-US" dirty="0" smtClean="0">
                <a:latin typeface="Century Gothic" pitchFamily="34" charset="0"/>
                <a:sym typeface="Wingdings" pitchFamily="2" charset="2"/>
              </a:rPr>
              <a:t>Avoid CKI Lingo</a:t>
            </a:r>
          </a:p>
          <a:p>
            <a:r>
              <a:rPr lang="en-US" dirty="0" smtClean="0">
                <a:latin typeface="Century Gothic" pitchFamily="34" charset="0"/>
                <a:sym typeface="Wingdings" pitchFamily="2" charset="2"/>
              </a:rPr>
              <a:t>Keep it short and sweet</a:t>
            </a:r>
          </a:p>
          <a:p>
            <a:r>
              <a:rPr lang="en-US" dirty="0" smtClean="0">
                <a:latin typeface="Century Gothic" pitchFamily="34" charset="0"/>
                <a:sym typeface="Wingdings" pitchFamily="2" charset="2"/>
              </a:rPr>
              <a:t>Keep it as personal as possible (Reason you joined)</a:t>
            </a:r>
          </a:p>
          <a:p>
            <a:pPr>
              <a:buNone/>
            </a:pPr>
            <a:endParaRPr lang="en-US" dirty="0" smtClean="0">
              <a:latin typeface="Century Gothic" pitchFamily="34" charset="0"/>
              <a:sym typeface="Wingdings" pitchFamily="2" charset="2"/>
            </a:endParaRPr>
          </a:p>
          <a:p>
            <a:pPr>
              <a:buNone/>
            </a:pPr>
            <a:endParaRPr lang="en-US" dirty="0">
              <a:latin typeface="Century Gothic" pitchFamily="34" charset="0"/>
            </a:endParaRPr>
          </a:p>
        </p:txBody>
      </p:sp>
      <p:pic>
        <p:nvPicPr>
          <p:cNvPr id="4" name="Picture 3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46482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entury Gothic" pitchFamily="34" charset="0"/>
              </a:rPr>
              <a:t>Most Common Approach: Speech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1534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entury Gothic" pitchFamily="34" charset="0"/>
              </a:rPr>
              <a:t>Prepare </a:t>
            </a:r>
            <a:r>
              <a:rPr lang="en-US" b="1" i="1" dirty="0" smtClean="0">
                <a:latin typeface="Century Gothic" pitchFamily="34" charset="0"/>
              </a:rPr>
              <a:t>short</a:t>
            </a:r>
            <a:r>
              <a:rPr lang="en-US" dirty="0" smtClean="0">
                <a:latin typeface="Century Gothic" pitchFamily="34" charset="0"/>
              </a:rPr>
              <a:t> speech before hand </a:t>
            </a:r>
          </a:p>
          <a:p>
            <a:r>
              <a:rPr lang="en-US" dirty="0" smtClean="0">
                <a:latin typeface="Century Gothic" pitchFamily="34" charset="0"/>
              </a:rPr>
              <a:t>Once you have one memorized, you can tweak it, depending where you are</a:t>
            </a:r>
          </a:p>
          <a:p>
            <a:r>
              <a:rPr lang="en-US" dirty="0" smtClean="0">
                <a:latin typeface="Century Gothic" pitchFamily="34" charset="0"/>
              </a:rPr>
              <a:t>Perfect for Recruitment Events (Info Tables)</a:t>
            </a:r>
          </a:p>
          <a:p>
            <a:r>
              <a:rPr lang="en-US" dirty="0" smtClean="0">
                <a:latin typeface="Century Gothic" pitchFamily="34" charset="0"/>
              </a:rPr>
              <a:t>Have an attention grabber</a:t>
            </a:r>
          </a:p>
          <a:p>
            <a:pPr lvl="1"/>
            <a:r>
              <a:rPr lang="en-US" dirty="0" smtClean="0">
                <a:latin typeface="Century Gothic" pitchFamily="34" charset="0"/>
              </a:rPr>
              <a:t>Talking to guys: Talk about something manly (Clean up horse poop)</a:t>
            </a:r>
          </a:p>
          <a:p>
            <a:pPr lvl="1"/>
            <a:r>
              <a:rPr lang="en-US" dirty="0" smtClean="0">
                <a:latin typeface="Century Gothic" pitchFamily="34" charset="0"/>
              </a:rPr>
              <a:t>Talking to girls: Teddy Bear Project</a:t>
            </a:r>
          </a:p>
          <a:p>
            <a:pPr lvl="1"/>
            <a:r>
              <a:rPr lang="en-US" dirty="0" smtClean="0">
                <a:latin typeface="Century Gothic" pitchFamily="34" charset="0"/>
              </a:rPr>
              <a:t>Ask: “Were you in Key Club in HS?” </a:t>
            </a:r>
            <a:r>
              <a:rPr lang="en-US" b="1" u="sng" dirty="0" smtClean="0">
                <a:latin typeface="Century Gothic" pitchFamily="34" charset="0"/>
              </a:rPr>
              <a:t>or</a:t>
            </a:r>
            <a:r>
              <a:rPr lang="en-US" dirty="0" smtClean="0">
                <a:latin typeface="Century Gothic" pitchFamily="34" charset="0"/>
              </a:rPr>
              <a:t> “Ever heard of Kiwanis or Key Club?”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entury Gothic" pitchFamily="34" charset="0"/>
              </a:rPr>
              <a:t>What You Can Include in Your Speech: Our </a:t>
            </a:r>
            <a:r>
              <a:rPr lang="en-US" dirty="0" err="1" smtClean="0">
                <a:latin typeface="Century Gothic" pitchFamily="34" charset="0"/>
              </a:rPr>
              <a:t>Tenents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467600" cy="4525963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entury Gothic" pitchFamily="34" charset="0"/>
              </a:rPr>
              <a:t>Service</a:t>
            </a:r>
          </a:p>
          <a:p>
            <a:pPr lvl="1"/>
            <a:r>
              <a:rPr lang="en-US" sz="3200" dirty="0" smtClean="0">
                <a:latin typeface="Century Gothic" pitchFamily="34" charset="0"/>
              </a:rPr>
              <a:t>Talk about our future/upcoming service projects</a:t>
            </a:r>
          </a:p>
          <a:p>
            <a:pPr lvl="2"/>
            <a:r>
              <a:rPr lang="en-US" sz="3200" dirty="0" smtClean="0">
                <a:latin typeface="Century Gothic" pitchFamily="34" charset="0"/>
              </a:rPr>
              <a:t>Senior Prom</a:t>
            </a:r>
          </a:p>
          <a:p>
            <a:pPr lvl="2"/>
            <a:r>
              <a:rPr lang="en-US" sz="3200" dirty="0" smtClean="0">
                <a:latin typeface="Century Gothic" pitchFamily="34" charset="0"/>
              </a:rPr>
              <a:t>Invite them to our next project</a:t>
            </a:r>
          </a:p>
          <a:p>
            <a:pPr lvl="1"/>
            <a:r>
              <a:rPr lang="en-US" sz="3200" dirty="0" smtClean="0">
                <a:latin typeface="Century Gothic" pitchFamily="34" charset="0"/>
              </a:rPr>
              <a:t>Talk about your positive experiences at past service projects</a:t>
            </a:r>
          </a:p>
          <a:p>
            <a:pPr lvl="2"/>
            <a:r>
              <a:rPr lang="en-US" sz="3200" dirty="0" smtClean="0">
                <a:latin typeface="Century Gothic" pitchFamily="34" charset="0"/>
              </a:rPr>
              <a:t>ACTS, Senior Center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98637"/>
            <a:ext cx="7467600" cy="45259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entury Gothic" pitchFamily="34" charset="0"/>
              </a:rPr>
              <a:t>Fellowship</a:t>
            </a:r>
          </a:p>
          <a:p>
            <a:pPr lvl="1"/>
            <a:r>
              <a:rPr lang="en-US" sz="2400" dirty="0" smtClean="0">
                <a:latin typeface="Century Gothic" pitchFamily="34" charset="0"/>
              </a:rPr>
              <a:t>Tell them of our past events (Hayride, Movies, school visits etc.) </a:t>
            </a:r>
          </a:p>
          <a:p>
            <a:pPr lvl="1"/>
            <a:r>
              <a:rPr lang="en-US" sz="2400" dirty="0" smtClean="0">
                <a:latin typeface="Century Gothic" pitchFamily="34" charset="0"/>
              </a:rPr>
              <a:t>Tell them of your new close friendships that you made thru the club &amp; how that makes us unique</a:t>
            </a:r>
          </a:p>
          <a:p>
            <a:pPr lvl="1"/>
            <a:r>
              <a:rPr lang="en-US" sz="2400" dirty="0" smtClean="0">
                <a:latin typeface="Century Gothic" pitchFamily="34" charset="0"/>
              </a:rPr>
              <a:t>Invite them to our next event and Meeting </a:t>
            </a:r>
          </a:p>
          <a:p>
            <a:r>
              <a:rPr lang="en-US" sz="2800" dirty="0" smtClean="0">
                <a:latin typeface="Century Gothic" pitchFamily="34" charset="0"/>
              </a:rPr>
              <a:t>Leadership</a:t>
            </a:r>
          </a:p>
          <a:p>
            <a:pPr lvl="1"/>
            <a:r>
              <a:rPr lang="en-US" sz="2400" dirty="0" smtClean="0">
                <a:latin typeface="Century Gothic" pitchFamily="34" charset="0"/>
              </a:rPr>
              <a:t>Opportunities within our club </a:t>
            </a:r>
          </a:p>
          <a:p>
            <a:pPr lvl="2"/>
            <a:r>
              <a:rPr lang="en-US" dirty="0" smtClean="0">
                <a:latin typeface="Century Gothic" pitchFamily="34" charset="0"/>
              </a:rPr>
              <a:t>Committees </a:t>
            </a:r>
          </a:p>
          <a:p>
            <a:pPr lvl="2"/>
            <a:r>
              <a:rPr lang="en-US" dirty="0" smtClean="0">
                <a:latin typeface="Century Gothic" pitchFamily="34" charset="0"/>
              </a:rPr>
              <a:t>President/VP/Sec/Treasurer</a:t>
            </a:r>
          </a:p>
          <a:p>
            <a:endParaRPr lang="en-US" sz="2800" dirty="0">
              <a:latin typeface="Century Gothic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entury Gothic" pitchFamily="34" charset="0"/>
              </a:rPr>
              <a:t>What You Can Include in Your Speech: Our </a:t>
            </a:r>
            <a:r>
              <a:rPr lang="en-US" dirty="0" smtClean="0">
                <a:latin typeface="Century Gothic" pitchFamily="34" charset="0"/>
              </a:rPr>
              <a:t>Tenets</a:t>
            </a:r>
            <a:endParaRPr lang="en-US" dirty="0">
              <a:latin typeface="Century Gothic" pitchFamily="34" charset="0"/>
            </a:endParaRPr>
          </a:p>
        </p:txBody>
      </p:sp>
      <p:pic>
        <p:nvPicPr>
          <p:cNvPr id="4" name="Picture 3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48768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4267200" cy="16303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Century Gothic" pitchFamily="34" charset="0"/>
              </a:rPr>
              <a:t>Reason Why You Joined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32037"/>
            <a:ext cx="4572000" cy="4525963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This is something</a:t>
            </a:r>
            <a:r>
              <a:rPr lang="en-US" b="1" i="1" u="sng" dirty="0" smtClean="0">
                <a:latin typeface="Century Gothic" pitchFamily="34" charset="0"/>
              </a:rPr>
              <a:t> very important</a:t>
            </a:r>
            <a:r>
              <a:rPr lang="en-US" dirty="0" smtClean="0">
                <a:latin typeface="Century Gothic" pitchFamily="34" charset="0"/>
              </a:rPr>
              <a:t> that can help us either get the potential member or not</a:t>
            </a:r>
          </a:p>
          <a:p>
            <a:r>
              <a:rPr lang="en-US" dirty="0" smtClean="0">
                <a:latin typeface="Century Gothic" pitchFamily="34" charset="0"/>
              </a:rPr>
              <a:t>Examples from Officers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76800" y="2332037"/>
            <a:ext cx="441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</a:rPr>
              <a:t>Practice with the person next to you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</a:rPr>
              <a:t>Help each other with ideas 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</a:rPr>
              <a:t>Share in 5 Minutes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5800" y="350838"/>
            <a:ext cx="4876800" cy="1554162"/>
          </a:xfrm>
          <a:prstGeom prst="rect">
            <a:avLst/>
          </a:prstGeom>
        </p:spPr>
        <p:txBody>
          <a:bodyPr vert="horz" lIns="45720" rIns="4572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What Would You Say?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724400" y="2286000"/>
            <a:ext cx="0" cy="419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Century Gothic" pitchFamily="34" charset="0"/>
              </a:rPr>
              <a:t>What you need to know about Info Tables: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1"/>
            <a:ext cx="9144000" cy="48006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Century Gothic" pitchFamily="34" charset="0"/>
              </a:rPr>
              <a:t>Talk loudly</a:t>
            </a:r>
          </a:p>
          <a:p>
            <a:r>
              <a:rPr lang="en-US" sz="3200" dirty="0" smtClean="0">
                <a:latin typeface="Century Gothic" pitchFamily="34" charset="0"/>
              </a:rPr>
              <a:t>This when your speech comes in!</a:t>
            </a:r>
          </a:p>
          <a:p>
            <a:r>
              <a:rPr lang="en-US" sz="3200" dirty="0" smtClean="0">
                <a:latin typeface="Century Gothic" pitchFamily="34" charset="0"/>
              </a:rPr>
              <a:t>Short amount of time to talk</a:t>
            </a:r>
          </a:p>
          <a:p>
            <a:r>
              <a:rPr lang="en-US" sz="3200" dirty="0" smtClean="0">
                <a:latin typeface="Century Gothic" pitchFamily="34" charset="0"/>
              </a:rPr>
              <a:t>Recognize when someone is interested</a:t>
            </a:r>
          </a:p>
          <a:p>
            <a:pPr lvl="1"/>
            <a:r>
              <a:rPr lang="en-US" sz="2800" dirty="0" smtClean="0">
                <a:latin typeface="Century Gothic" pitchFamily="34" charset="0"/>
              </a:rPr>
              <a:t>Look at their facial expressions</a:t>
            </a:r>
          </a:p>
          <a:p>
            <a:pPr lvl="1"/>
            <a:r>
              <a:rPr lang="en-US" sz="2800" dirty="0" smtClean="0">
                <a:latin typeface="Century Gothic" pitchFamily="34" charset="0"/>
              </a:rPr>
              <a:t>If you notice they are not interested, cut your speech short, give them our contact info and tell them to contact us when they are ready</a:t>
            </a:r>
          </a:p>
          <a:p>
            <a:pPr lvl="1">
              <a:buNone/>
            </a:pPr>
            <a:endParaRPr lang="en-US" sz="28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RACHEL~1\AppData\Local\Temp\270715_145843048826444_133812076696208_268977_8175519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600200"/>
            <a:ext cx="2895600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4648200" cy="45259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Century Gothic" pitchFamily="34" charset="0"/>
              </a:rPr>
              <a:t>If they are interested have them sign up for:</a:t>
            </a:r>
          </a:p>
          <a:p>
            <a:pPr lvl="1"/>
            <a:r>
              <a:rPr lang="en-US" sz="3200" dirty="0" smtClean="0">
                <a:latin typeface="Century Gothic" pitchFamily="34" charset="0"/>
              </a:rPr>
              <a:t>Contact info online</a:t>
            </a:r>
          </a:p>
          <a:p>
            <a:pPr lvl="1"/>
            <a:r>
              <a:rPr lang="en-US" sz="3200" dirty="0" smtClean="0">
                <a:latin typeface="Century Gothic" pitchFamily="34" charset="0"/>
              </a:rPr>
              <a:t>Upcoming events </a:t>
            </a:r>
          </a:p>
          <a:p>
            <a:pPr lvl="1"/>
            <a:r>
              <a:rPr lang="en-US" sz="3200" dirty="0" smtClean="0">
                <a:latin typeface="Century Gothic" pitchFamily="34" charset="0"/>
              </a:rPr>
              <a:t>Either interest meeting</a:t>
            </a:r>
            <a:endParaRPr lang="en-US" sz="3200" dirty="0"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Century Gothic" pitchFamily="34" charset="0"/>
              </a:rPr>
              <a:t>What you need to know about Info Tables:</a:t>
            </a:r>
            <a:endParaRPr lang="en-US" dirty="0">
              <a:latin typeface="Century Gothic" pitchFamily="34" charset="0"/>
            </a:endParaRPr>
          </a:p>
        </p:txBody>
      </p:sp>
      <p:pic>
        <p:nvPicPr>
          <p:cNvPr id="5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8768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7467600" cy="45259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Century Gothic" pitchFamily="34" charset="0"/>
              </a:rPr>
              <a:t>Empty Table???</a:t>
            </a:r>
          </a:p>
          <a:p>
            <a:pPr lvl="1"/>
            <a:r>
              <a:rPr lang="en-US" sz="3200" dirty="0" smtClean="0">
                <a:latin typeface="Century Gothic" pitchFamily="34" charset="0"/>
              </a:rPr>
              <a:t>Have your friendly face on</a:t>
            </a:r>
          </a:p>
          <a:p>
            <a:pPr lvl="1"/>
            <a:r>
              <a:rPr lang="en-US" sz="3200" dirty="0" smtClean="0">
                <a:latin typeface="Century Gothic" pitchFamily="34" charset="0"/>
              </a:rPr>
              <a:t>Go up to people and ask if you can talk to them for a minute</a:t>
            </a:r>
          </a:p>
          <a:p>
            <a:pPr lvl="1"/>
            <a:r>
              <a:rPr lang="en-US" sz="3200" dirty="0" smtClean="0">
                <a:latin typeface="Century Gothic" pitchFamily="34" charset="0"/>
              </a:rPr>
              <a:t>Bribe them (Candy, Food)</a:t>
            </a:r>
          </a:p>
          <a:p>
            <a:pPr lvl="1">
              <a:buNone/>
            </a:pPr>
            <a:endParaRPr lang="en-US" sz="3200" dirty="0">
              <a:latin typeface="Century Gothic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Century Gothic" pitchFamily="34" charset="0"/>
              </a:rPr>
              <a:t>What you need to know about Info Tables:</a:t>
            </a:r>
            <a:endParaRPr lang="en-US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196</TotalTime>
  <Words>402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Technic</vt:lpstr>
      <vt:lpstr>Best way To Recruit!</vt:lpstr>
      <vt:lpstr>Keep in Mind To…</vt:lpstr>
      <vt:lpstr>Most Common Approach: Speech</vt:lpstr>
      <vt:lpstr>What You Can Include in Your Speech: Our Tenents</vt:lpstr>
      <vt:lpstr>What You Can Include in Your Speech: Our Tenets</vt:lpstr>
      <vt:lpstr>Reason Why You Joined</vt:lpstr>
      <vt:lpstr>What you need to know about Info Tables:</vt:lpstr>
      <vt:lpstr>What you need to know about Info Tables:</vt:lpstr>
      <vt:lpstr>What you need to know about Info Tables: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Approach people about CKI</dc:title>
  <dc:creator>Rachel Villarroel</dc:creator>
  <cp:lastModifiedBy>Rachel Villaroel</cp:lastModifiedBy>
  <cp:revision>10</cp:revision>
  <dcterms:created xsi:type="dcterms:W3CDTF">2012-01-05T02:15:19Z</dcterms:created>
  <dcterms:modified xsi:type="dcterms:W3CDTF">2012-07-16T22:47:03Z</dcterms:modified>
</cp:coreProperties>
</file>